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461" r:id="rId2"/>
    <p:sldId id="462" r:id="rId3"/>
    <p:sldId id="463" r:id="rId4"/>
    <p:sldId id="46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76BC6-B6E8-46B3-8652-DF8DB46714CF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7519C-CD9D-4396-AC6A-DFF1CC7649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448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>
          <a:extLst>
            <a:ext uri="{FF2B5EF4-FFF2-40B4-BE49-F238E27FC236}">
              <a16:creationId xmlns:a16="http://schemas.microsoft.com/office/drawing/2014/main" id="{7B9C15D7-76E1-CD8F-60EC-6FACCA857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:notes">
            <a:extLst>
              <a:ext uri="{FF2B5EF4-FFF2-40B4-BE49-F238E27FC236}">
                <a16:creationId xmlns:a16="http://schemas.microsoft.com/office/drawing/2014/main" id="{3F9F9A17-4C1F-41D2-AFC3-BA475C459D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7:notes">
            <a:extLst>
              <a:ext uri="{FF2B5EF4-FFF2-40B4-BE49-F238E27FC236}">
                <a16:creationId xmlns:a16="http://schemas.microsoft.com/office/drawing/2014/main" id="{49F1AFAE-6FD5-27E1-A025-27D929441A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4094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>
          <a:extLst>
            <a:ext uri="{FF2B5EF4-FFF2-40B4-BE49-F238E27FC236}">
              <a16:creationId xmlns:a16="http://schemas.microsoft.com/office/drawing/2014/main" id="{995611D5-85C3-0616-EF2E-BA3C32E5A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:notes">
            <a:extLst>
              <a:ext uri="{FF2B5EF4-FFF2-40B4-BE49-F238E27FC236}">
                <a16:creationId xmlns:a16="http://schemas.microsoft.com/office/drawing/2014/main" id="{DEFD4387-E7FD-2880-9D78-4BA165E06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" name="Google Shape;298;p17:notes">
            <a:extLst>
              <a:ext uri="{FF2B5EF4-FFF2-40B4-BE49-F238E27FC236}">
                <a16:creationId xmlns:a16="http://schemas.microsoft.com/office/drawing/2014/main" id="{917F26FD-94FB-7CB5-508D-1A18946179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896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>
          <a:extLst>
            <a:ext uri="{FF2B5EF4-FFF2-40B4-BE49-F238E27FC236}">
              <a16:creationId xmlns:a16="http://schemas.microsoft.com/office/drawing/2014/main" id="{650A74CF-FD1E-9745-E148-EABE73869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:notes">
            <a:extLst>
              <a:ext uri="{FF2B5EF4-FFF2-40B4-BE49-F238E27FC236}">
                <a16:creationId xmlns:a16="http://schemas.microsoft.com/office/drawing/2014/main" id="{27F5FCED-8CDD-E28F-2A7C-DD603C492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" name="Google Shape;298;p17:notes">
            <a:extLst>
              <a:ext uri="{FF2B5EF4-FFF2-40B4-BE49-F238E27FC236}">
                <a16:creationId xmlns:a16="http://schemas.microsoft.com/office/drawing/2014/main" id="{27EC4E8B-AA83-29D1-6A98-B3D889FD22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7555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>
          <a:extLst>
            <a:ext uri="{FF2B5EF4-FFF2-40B4-BE49-F238E27FC236}">
              <a16:creationId xmlns:a16="http://schemas.microsoft.com/office/drawing/2014/main" id="{7F9BF7A7-9BCA-A035-5C39-74627B395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:notes">
            <a:extLst>
              <a:ext uri="{FF2B5EF4-FFF2-40B4-BE49-F238E27FC236}">
                <a16:creationId xmlns:a16="http://schemas.microsoft.com/office/drawing/2014/main" id="{0D8451BF-B300-2597-7996-B0F9543A9F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8" name="Google Shape;298;p17:notes">
            <a:extLst>
              <a:ext uri="{FF2B5EF4-FFF2-40B4-BE49-F238E27FC236}">
                <a16:creationId xmlns:a16="http://schemas.microsoft.com/office/drawing/2014/main" id="{72572E69-DAAF-6529-E744-DC9FA064A5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650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035A830-8461-1528-D603-872E73D06F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3357563" cy="3429000"/>
          </a:xfrm>
          <a:prstGeom prst="round1Rect">
            <a:avLst>
              <a:gd name="adj" fmla="val 38399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717661B-CF0C-2D2F-4F87-31A7CB87E1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3429000"/>
            <a:ext cx="3357563" cy="342900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pic>
        <p:nvPicPr>
          <p:cNvPr id="4" name="Picture 3" descr="A blue and black striped circle&#10;&#10;Description automatically generated">
            <a:extLst>
              <a:ext uri="{FF2B5EF4-FFF2-40B4-BE49-F238E27FC236}">
                <a16:creationId xmlns:a16="http://schemas.microsoft.com/office/drawing/2014/main" id="{21F9F9B3-0903-293B-31DA-2CEF7BD9C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382" y="6373651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17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1_Title Slide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0113055-7432-4CAC-953A-D9AFE60053C0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0" y="0"/>
            <a:ext cx="3048000" cy="6858000"/>
          </a:xfrm>
          <a:custGeom>
            <a:avLst/>
            <a:gdLst>
              <a:gd name="connsiteX0" fmla="*/ 0 w 10618839"/>
              <a:gd name="connsiteY0" fmla="*/ 0 h 5810865"/>
              <a:gd name="connsiteX1" fmla="*/ 10618839 w 10618839"/>
              <a:gd name="connsiteY1" fmla="*/ 0 h 5810865"/>
              <a:gd name="connsiteX2" fmla="*/ 10618839 w 10618839"/>
              <a:gd name="connsiteY2" fmla="*/ 5810865 h 5810865"/>
              <a:gd name="connsiteX3" fmla="*/ 0 w 10618839"/>
              <a:gd name="connsiteY3" fmla="*/ 5810865 h 5810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18839" h="5810865">
                <a:moveTo>
                  <a:pt x="0" y="0"/>
                </a:moveTo>
                <a:lnTo>
                  <a:pt x="10618839" y="0"/>
                </a:lnTo>
                <a:lnTo>
                  <a:pt x="10618839" y="5810865"/>
                </a:lnTo>
                <a:lnTo>
                  <a:pt x="0" y="5810865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id-ID" sz="14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id-ID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9D67318-3ED6-4BE8-AA72-E0E349B2919B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3048000" y="0"/>
            <a:ext cx="3048000" cy="6858000"/>
          </a:xfrm>
          <a:custGeom>
            <a:avLst/>
            <a:gdLst>
              <a:gd name="connsiteX0" fmla="*/ 0 w 10618839"/>
              <a:gd name="connsiteY0" fmla="*/ 0 h 5810865"/>
              <a:gd name="connsiteX1" fmla="*/ 10618839 w 10618839"/>
              <a:gd name="connsiteY1" fmla="*/ 0 h 5810865"/>
              <a:gd name="connsiteX2" fmla="*/ 10618839 w 10618839"/>
              <a:gd name="connsiteY2" fmla="*/ 5810865 h 5810865"/>
              <a:gd name="connsiteX3" fmla="*/ 0 w 10618839"/>
              <a:gd name="connsiteY3" fmla="*/ 5810865 h 5810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18839" h="5810865">
                <a:moveTo>
                  <a:pt x="0" y="0"/>
                </a:moveTo>
                <a:lnTo>
                  <a:pt x="10618839" y="0"/>
                </a:lnTo>
                <a:lnTo>
                  <a:pt x="10618839" y="5810865"/>
                </a:lnTo>
                <a:lnTo>
                  <a:pt x="0" y="5810865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id-ID" sz="14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1DD514-F568-6813-AB8D-D99D135F287B}"/>
              </a:ext>
            </a:extLst>
          </p:cNvPr>
          <p:cNvSpPr txBox="1"/>
          <p:nvPr userDrawn="1"/>
        </p:nvSpPr>
        <p:spPr>
          <a:xfrm rot="10800000" flipV="1">
            <a:off x="10909976" y="159048"/>
            <a:ext cx="104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2400" i="0" kern="1200" smtClean="0">
                <a:solidFill>
                  <a:schemeClr val="bg1">
                    <a:lumMod val="85000"/>
                  </a:schemeClr>
                </a:solidFill>
                <a:latin typeface="Bahnschrift SemiLight" panose="020B0502040204020203" pitchFamily="34" charset="0"/>
                <a:ea typeface="+mn-ea"/>
                <a:cs typeface="+mn-cs"/>
              </a:rPr>
              <a:pPr algn="r"/>
              <a:t>‹#›</a:t>
            </a:fld>
            <a:endParaRPr lang="id-ID" sz="2400" i="0" kern="1200">
              <a:solidFill>
                <a:schemeClr val="bg1">
                  <a:lumMod val="85000"/>
                </a:schemeClr>
              </a:solidFill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 descr="A blue and black striped circle&#10;&#10;Description automatically generated">
            <a:extLst>
              <a:ext uri="{FF2B5EF4-FFF2-40B4-BE49-F238E27FC236}">
                <a16:creationId xmlns:a16="http://schemas.microsoft.com/office/drawing/2014/main" id="{F25C67D2-EE54-254F-1B2A-9B6B15BB8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382" y="6373651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1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FC1A16E-6A51-8BEC-03F8-D2BF52A13A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54438" y="3508617"/>
            <a:ext cx="3074950" cy="2043097"/>
          </a:xfrm>
          <a:custGeom>
            <a:avLst/>
            <a:gdLst>
              <a:gd name="connsiteX0" fmla="*/ 0 w 3074950"/>
              <a:gd name="connsiteY0" fmla="*/ 0 h 2043097"/>
              <a:gd name="connsiteX1" fmla="*/ 3074950 w 3074950"/>
              <a:gd name="connsiteY1" fmla="*/ 0 h 2043097"/>
              <a:gd name="connsiteX2" fmla="*/ 3074950 w 3074950"/>
              <a:gd name="connsiteY2" fmla="*/ 2043097 h 2043097"/>
              <a:gd name="connsiteX3" fmla="*/ 0 w 3074950"/>
              <a:gd name="connsiteY3" fmla="*/ 2043097 h 204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950" h="2043097">
                <a:moveTo>
                  <a:pt x="0" y="0"/>
                </a:moveTo>
                <a:lnTo>
                  <a:pt x="3074950" y="0"/>
                </a:lnTo>
                <a:lnTo>
                  <a:pt x="3074950" y="2043097"/>
                </a:lnTo>
                <a:lnTo>
                  <a:pt x="0" y="2043097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96355A0-5525-3192-714C-6F0B85D8C6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508618"/>
            <a:ext cx="1706075" cy="2043096"/>
          </a:xfrm>
          <a:custGeom>
            <a:avLst/>
            <a:gdLst>
              <a:gd name="connsiteX0" fmla="*/ 0 w 1706075"/>
              <a:gd name="connsiteY0" fmla="*/ 0 h 2043096"/>
              <a:gd name="connsiteX1" fmla="*/ 1706075 w 1706075"/>
              <a:gd name="connsiteY1" fmla="*/ 0 h 2043096"/>
              <a:gd name="connsiteX2" fmla="*/ 1706075 w 1706075"/>
              <a:gd name="connsiteY2" fmla="*/ 2043096 h 2043096"/>
              <a:gd name="connsiteX3" fmla="*/ 0 w 1706075"/>
              <a:gd name="connsiteY3" fmla="*/ 2043096 h 204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75" h="2043096">
                <a:moveTo>
                  <a:pt x="0" y="0"/>
                </a:moveTo>
                <a:lnTo>
                  <a:pt x="1706075" y="0"/>
                </a:lnTo>
                <a:lnTo>
                  <a:pt x="1706075" y="2043096"/>
                </a:lnTo>
                <a:lnTo>
                  <a:pt x="0" y="204309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004E3A-EEC5-E8CA-34AC-05E20D509A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23314" y="1306287"/>
            <a:ext cx="1706075" cy="2043096"/>
          </a:xfrm>
          <a:custGeom>
            <a:avLst/>
            <a:gdLst>
              <a:gd name="connsiteX0" fmla="*/ 0 w 1706075"/>
              <a:gd name="connsiteY0" fmla="*/ 0 h 2043096"/>
              <a:gd name="connsiteX1" fmla="*/ 1706075 w 1706075"/>
              <a:gd name="connsiteY1" fmla="*/ 0 h 2043096"/>
              <a:gd name="connsiteX2" fmla="*/ 1706075 w 1706075"/>
              <a:gd name="connsiteY2" fmla="*/ 2043096 h 2043096"/>
              <a:gd name="connsiteX3" fmla="*/ 0 w 1706075"/>
              <a:gd name="connsiteY3" fmla="*/ 2043096 h 204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75" h="2043096">
                <a:moveTo>
                  <a:pt x="0" y="0"/>
                </a:moveTo>
                <a:lnTo>
                  <a:pt x="1706075" y="0"/>
                </a:lnTo>
                <a:lnTo>
                  <a:pt x="1706075" y="2043096"/>
                </a:lnTo>
                <a:lnTo>
                  <a:pt x="0" y="204309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09778F6-DC33-D32D-1E9E-32F2FFB7BB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1306287"/>
            <a:ext cx="3074950" cy="2043097"/>
          </a:xfrm>
          <a:custGeom>
            <a:avLst/>
            <a:gdLst>
              <a:gd name="connsiteX0" fmla="*/ 0 w 3074950"/>
              <a:gd name="connsiteY0" fmla="*/ 0 h 2043097"/>
              <a:gd name="connsiteX1" fmla="*/ 3074950 w 3074950"/>
              <a:gd name="connsiteY1" fmla="*/ 0 h 2043097"/>
              <a:gd name="connsiteX2" fmla="*/ 3074950 w 3074950"/>
              <a:gd name="connsiteY2" fmla="*/ 2043097 h 2043097"/>
              <a:gd name="connsiteX3" fmla="*/ 0 w 3074950"/>
              <a:gd name="connsiteY3" fmla="*/ 2043097 h 2043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950" h="2043097">
                <a:moveTo>
                  <a:pt x="0" y="0"/>
                </a:moveTo>
                <a:lnTo>
                  <a:pt x="3074950" y="0"/>
                </a:lnTo>
                <a:lnTo>
                  <a:pt x="3074950" y="2043097"/>
                </a:lnTo>
                <a:lnTo>
                  <a:pt x="0" y="2043097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3368D6-AD4E-57BE-C739-E9DE54766375}"/>
              </a:ext>
            </a:extLst>
          </p:cNvPr>
          <p:cNvSpPr txBox="1"/>
          <p:nvPr userDrawn="1"/>
        </p:nvSpPr>
        <p:spPr>
          <a:xfrm rot="10800000" flipV="1">
            <a:off x="10909976" y="159048"/>
            <a:ext cx="104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2400" i="0" kern="1200" smtClean="0">
                <a:solidFill>
                  <a:schemeClr val="bg1">
                    <a:lumMod val="85000"/>
                  </a:schemeClr>
                </a:solidFill>
                <a:latin typeface="Bahnschrift SemiLight" panose="020B0502040204020203" pitchFamily="34" charset="0"/>
                <a:ea typeface="+mn-ea"/>
                <a:cs typeface="+mn-cs"/>
              </a:rPr>
              <a:pPr algn="r"/>
              <a:t>‹#›</a:t>
            </a:fld>
            <a:endParaRPr lang="id-ID" sz="2400" i="0" kern="1200">
              <a:solidFill>
                <a:schemeClr val="bg1">
                  <a:lumMod val="85000"/>
                </a:schemeClr>
              </a:solidFill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 descr="A blue and black striped circle&#10;&#10;Description automatically generated">
            <a:extLst>
              <a:ext uri="{FF2B5EF4-FFF2-40B4-BE49-F238E27FC236}">
                <a16:creationId xmlns:a16="http://schemas.microsoft.com/office/drawing/2014/main" id="{3EE8BEA4-2E36-B282-6590-B86152575D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382" y="6373651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07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8_Title Slide">
    <p:bg>
      <p:bgPr>
        <a:gradFill>
          <a:gsLst>
            <a:gs pos="100000">
              <a:schemeClr val="accent2"/>
            </a:gs>
            <a:gs pos="0">
              <a:schemeClr val="accent3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C967E1-1419-4ED2-9E01-E34BFEB30A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7176" y="0"/>
            <a:ext cx="7664824" cy="6858000"/>
          </a:xfrm>
          <a:prstGeom prst="round1Rect">
            <a:avLst>
              <a:gd name="adj" fmla="val 48788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Image placeholder</a:t>
            </a:r>
          </a:p>
        </p:txBody>
      </p:sp>
      <p:pic>
        <p:nvPicPr>
          <p:cNvPr id="6" name="Picture 5" descr="A blue and black striped circle&#10;&#10;Description automatically generated">
            <a:extLst>
              <a:ext uri="{FF2B5EF4-FFF2-40B4-BE49-F238E27FC236}">
                <a16:creationId xmlns:a16="http://schemas.microsoft.com/office/drawing/2014/main" id="{616803B4-E0F2-CF3A-E925-8A0B6844D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382" y="6373651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2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9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C967E1-1419-4ED2-9E01-E34BFEB30A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7176" y="0"/>
            <a:ext cx="7664824" cy="6858000"/>
          </a:xfrm>
          <a:prstGeom prst="round1Rect">
            <a:avLst>
              <a:gd name="adj" fmla="val 48788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Image placeholder</a:t>
            </a:r>
          </a:p>
        </p:txBody>
      </p:sp>
      <p:pic>
        <p:nvPicPr>
          <p:cNvPr id="6" name="Picture 5" descr="A blue and black striped circle&#10;&#10;Description automatically generated">
            <a:extLst>
              <a:ext uri="{FF2B5EF4-FFF2-40B4-BE49-F238E27FC236}">
                <a16:creationId xmlns:a16="http://schemas.microsoft.com/office/drawing/2014/main" id="{616803B4-E0F2-CF3A-E925-8A0B6844D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382" y="6373651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7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Title Slide">
  <p:cSld name="7_Title Slide"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lin ang="13500000" scaled="0"/>
        </a:gra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0F1155-B820-65A4-C5B1-EE87944FC670}"/>
              </a:ext>
            </a:extLst>
          </p:cNvPr>
          <p:cNvSpPr/>
          <p:nvPr userDrawn="1"/>
        </p:nvSpPr>
        <p:spPr>
          <a:xfrm>
            <a:off x="127000" y="125186"/>
            <a:ext cx="11938000" cy="6607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26;p6"/>
          <p:cNvSpPr>
            <a:spLocks noGrp="1"/>
          </p:cNvSpPr>
          <p:nvPr>
            <p:ph type="pic" idx="2"/>
          </p:nvPr>
        </p:nvSpPr>
        <p:spPr>
          <a:xfrm>
            <a:off x="4736678" y="514753"/>
            <a:ext cx="2204450" cy="1444907"/>
          </a:xfrm>
          <a:prstGeom prst="round1Rect">
            <a:avLst>
              <a:gd name="adj" fmla="val 44154"/>
            </a:avLst>
          </a:prstGeom>
          <a:solidFill>
            <a:srgbClr val="5E8FC0">
              <a:alpha val="9803"/>
            </a:srgbClr>
          </a:solidFill>
          <a:ln>
            <a:noFill/>
          </a:ln>
          <a:effectLst>
            <a:outerShdw blurRad="812800" dist="698500" dir="8100000" sx="96000" sy="96000" algn="tr" rotWithShape="0">
              <a:srgbClr val="000000">
                <a:alpha val="4705"/>
              </a:srgbClr>
            </a:outerShdw>
          </a:effectLst>
        </p:spPr>
      </p:sp>
      <p:sp>
        <p:nvSpPr>
          <p:cNvPr id="28" name="Google Shape;28;p6"/>
          <p:cNvSpPr>
            <a:spLocks noGrp="1"/>
          </p:cNvSpPr>
          <p:nvPr>
            <p:ph type="pic" idx="3"/>
          </p:nvPr>
        </p:nvSpPr>
        <p:spPr>
          <a:xfrm>
            <a:off x="7105805" y="514752"/>
            <a:ext cx="2204450" cy="1444907"/>
          </a:xfrm>
          <a:prstGeom prst="round1Rect">
            <a:avLst>
              <a:gd name="adj" fmla="val 44154"/>
            </a:avLst>
          </a:prstGeom>
          <a:solidFill>
            <a:srgbClr val="5E8FC0">
              <a:alpha val="9803"/>
            </a:srgbClr>
          </a:solidFill>
          <a:ln>
            <a:noFill/>
          </a:ln>
          <a:effectLst>
            <a:outerShdw blurRad="812800" dist="698500" dir="8100000" sx="96000" sy="96000" algn="tr" rotWithShape="0">
              <a:srgbClr val="000000">
                <a:alpha val="4705"/>
              </a:srgbClr>
            </a:outerShdw>
          </a:effectLst>
        </p:spPr>
      </p:sp>
      <p:sp>
        <p:nvSpPr>
          <p:cNvPr id="29" name="Google Shape;29;p6"/>
          <p:cNvSpPr>
            <a:spLocks noGrp="1"/>
          </p:cNvSpPr>
          <p:nvPr>
            <p:ph type="pic" idx="4"/>
          </p:nvPr>
        </p:nvSpPr>
        <p:spPr>
          <a:xfrm>
            <a:off x="9474932" y="514751"/>
            <a:ext cx="2204450" cy="1444907"/>
          </a:xfrm>
          <a:prstGeom prst="round1Rect">
            <a:avLst>
              <a:gd name="adj" fmla="val 44154"/>
            </a:avLst>
          </a:prstGeom>
          <a:solidFill>
            <a:srgbClr val="5E8FC0">
              <a:alpha val="9803"/>
            </a:srgbClr>
          </a:solidFill>
          <a:ln>
            <a:noFill/>
          </a:ln>
          <a:effectLst>
            <a:outerShdw blurRad="812800" dist="698500" dir="8100000" sx="96000" sy="96000" algn="tr" rotWithShape="0">
              <a:srgbClr val="000000">
                <a:alpha val="4705"/>
              </a:srgbClr>
            </a:outerShdw>
          </a:effectLst>
        </p:spPr>
      </p:sp>
      <p:sp>
        <p:nvSpPr>
          <p:cNvPr id="30" name="Google Shape;30;p6"/>
          <p:cNvSpPr>
            <a:spLocks noGrp="1"/>
          </p:cNvSpPr>
          <p:nvPr>
            <p:ph type="pic" idx="5"/>
          </p:nvPr>
        </p:nvSpPr>
        <p:spPr>
          <a:xfrm>
            <a:off x="4736678" y="2104928"/>
            <a:ext cx="2204450" cy="1444907"/>
          </a:xfrm>
          <a:prstGeom prst="round1Rect">
            <a:avLst>
              <a:gd name="adj" fmla="val 44154"/>
            </a:avLst>
          </a:prstGeom>
          <a:solidFill>
            <a:srgbClr val="5E8FC0">
              <a:alpha val="9803"/>
            </a:srgbClr>
          </a:solidFill>
          <a:ln>
            <a:noFill/>
          </a:ln>
          <a:effectLst>
            <a:outerShdw blurRad="812800" dist="698500" dir="8100000" sx="96000" sy="96000" algn="tr" rotWithShape="0">
              <a:srgbClr val="000000">
                <a:alpha val="4705"/>
              </a:srgbClr>
            </a:outerShdw>
          </a:effectLst>
        </p:spPr>
      </p:sp>
      <p:sp>
        <p:nvSpPr>
          <p:cNvPr id="31" name="Google Shape;31;p6"/>
          <p:cNvSpPr>
            <a:spLocks noGrp="1"/>
          </p:cNvSpPr>
          <p:nvPr>
            <p:ph type="pic" idx="6"/>
          </p:nvPr>
        </p:nvSpPr>
        <p:spPr>
          <a:xfrm>
            <a:off x="7105805" y="2104927"/>
            <a:ext cx="2204450" cy="1444907"/>
          </a:xfrm>
          <a:prstGeom prst="round1Rect">
            <a:avLst>
              <a:gd name="adj" fmla="val 44154"/>
            </a:avLst>
          </a:prstGeom>
          <a:solidFill>
            <a:srgbClr val="5E8FC0">
              <a:alpha val="9803"/>
            </a:srgbClr>
          </a:solidFill>
          <a:ln>
            <a:noFill/>
          </a:ln>
          <a:effectLst>
            <a:outerShdw blurRad="812800" dist="698500" dir="8100000" sx="96000" sy="96000" algn="tr" rotWithShape="0">
              <a:srgbClr val="000000">
                <a:alpha val="4705"/>
              </a:srgbClr>
            </a:outerShdw>
          </a:effectLst>
        </p:spPr>
      </p:sp>
      <p:sp>
        <p:nvSpPr>
          <p:cNvPr id="32" name="Google Shape;32;p6"/>
          <p:cNvSpPr>
            <a:spLocks noGrp="1"/>
          </p:cNvSpPr>
          <p:nvPr>
            <p:ph type="pic" idx="7"/>
          </p:nvPr>
        </p:nvSpPr>
        <p:spPr>
          <a:xfrm>
            <a:off x="9474932" y="2104926"/>
            <a:ext cx="2204450" cy="1444907"/>
          </a:xfrm>
          <a:prstGeom prst="round1Rect">
            <a:avLst>
              <a:gd name="adj" fmla="val 44154"/>
            </a:avLst>
          </a:prstGeom>
          <a:solidFill>
            <a:srgbClr val="5E8FC0">
              <a:alpha val="9803"/>
            </a:srgbClr>
          </a:solidFill>
          <a:ln>
            <a:noFill/>
          </a:ln>
          <a:effectLst>
            <a:outerShdw blurRad="812800" dist="698500" dir="8100000" sx="96000" sy="96000" algn="tr" rotWithShape="0">
              <a:srgbClr val="000000">
                <a:alpha val="4705"/>
              </a:srgbClr>
            </a:outerShdw>
          </a:effectLst>
        </p:spPr>
      </p:sp>
      <p:sp>
        <p:nvSpPr>
          <p:cNvPr id="33" name="Google Shape;33;p6"/>
          <p:cNvSpPr>
            <a:spLocks noGrp="1"/>
          </p:cNvSpPr>
          <p:nvPr>
            <p:ph type="pic" idx="8"/>
          </p:nvPr>
        </p:nvSpPr>
        <p:spPr>
          <a:xfrm>
            <a:off x="4736678" y="3695103"/>
            <a:ext cx="2204450" cy="1444907"/>
          </a:xfrm>
          <a:prstGeom prst="round1Rect">
            <a:avLst>
              <a:gd name="adj" fmla="val 44154"/>
            </a:avLst>
          </a:prstGeom>
          <a:solidFill>
            <a:srgbClr val="5E8FC0">
              <a:alpha val="9803"/>
            </a:srgbClr>
          </a:solidFill>
          <a:ln>
            <a:noFill/>
          </a:ln>
          <a:effectLst>
            <a:outerShdw blurRad="812800" dist="698500" dir="8100000" sx="96000" sy="96000" algn="tr" rotWithShape="0">
              <a:srgbClr val="000000">
                <a:alpha val="4705"/>
              </a:srgbClr>
            </a:outerShdw>
          </a:effectLst>
        </p:spPr>
      </p:sp>
      <p:sp>
        <p:nvSpPr>
          <p:cNvPr id="34" name="Google Shape;34;p6"/>
          <p:cNvSpPr>
            <a:spLocks noGrp="1"/>
          </p:cNvSpPr>
          <p:nvPr>
            <p:ph type="pic" idx="9"/>
          </p:nvPr>
        </p:nvSpPr>
        <p:spPr>
          <a:xfrm>
            <a:off x="7105805" y="3695102"/>
            <a:ext cx="2204450" cy="1444907"/>
          </a:xfrm>
          <a:prstGeom prst="round1Rect">
            <a:avLst>
              <a:gd name="adj" fmla="val 44154"/>
            </a:avLst>
          </a:prstGeom>
          <a:solidFill>
            <a:srgbClr val="5E8FC0">
              <a:alpha val="9803"/>
            </a:srgbClr>
          </a:solidFill>
          <a:ln>
            <a:noFill/>
          </a:ln>
          <a:effectLst>
            <a:outerShdw blurRad="812800" dist="698500" dir="8100000" sx="96000" sy="96000" algn="tr" rotWithShape="0">
              <a:srgbClr val="000000">
                <a:alpha val="4705"/>
              </a:srgbClr>
            </a:outerShdw>
          </a:effectLst>
        </p:spPr>
      </p:sp>
      <p:sp>
        <p:nvSpPr>
          <p:cNvPr id="35" name="Google Shape;35;p6"/>
          <p:cNvSpPr>
            <a:spLocks noGrp="1"/>
          </p:cNvSpPr>
          <p:nvPr>
            <p:ph type="pic" idx="13"/>
          </p:nvPr>
        </p:nvSpPr>
        <p:spPr>
          <a:xfrm>
            <a:off x="9474932" y="3695101"/>
            <a:ext cx="2204450" cy="1444907"/>
          </a:xfrm>
          <a:prstGeom prst="round1Rect">
            <a:avLst>
              <a:gd name="adj" fmla="val 44154"/>
            </a:avLst>
          </a:prstGeom>
          <a:solidFill>
            <a:srgbClr val="5E8FC0">
              <a:alpha val="9803"/>
            </a:srgbClr>
          </a:solidFill>
          <a:ln>
            <a:noFill/>
          </a:ln>
          <a:effectLst>
            <a:outerShdw blurRad="812800" dist="698500" dir="8100000" sx="96000" sy="96000" algn="tr" rotWithShape="0">
              <a:srgbClr val="000000">
                <a:alpha val="4705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1752921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Title Slide" preserve="1">
  <p:cSld name="8_Title Slide"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lin ang="13500000" scaled="0"/>
        </a:gra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0F1155-B820-65A4-C5B1-EE87944FC670}"/>
              </a:ext>
            </a:extLst>
          </p:cNvPr>
          <p:cNvSpPr/>
          <p:nvPr userDrawn="1"/>
        </p:nvSpPr>
        <p:spPr>
          <a:xfrm>
            <a:off x="127000" y="125186"/>
            <a:ext cx="11938000" cy="6607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Google Shape;26;p6"/>
          <p:cNvSpPr>
            <a:spLocks noGrp="1"/>
          </p:cNvSpPr>
          <p:nvPr>
            <p:ph type="pic" idx="2"/>
          </p:nvPr>
        </p:nvSpPr>
        <p:spPr>
          <a:xfrm>
            <a:off x="4736678" y="514753"/>
            <a:ext cx="2204450" cy="1444907"/>
          </a:xfrm>
          <a:prstGeom prst="round1Rect">
            <a:avLst>
              <a:gd name="adj" fmla="val 44154"/>
            </a:avLst>
          </a:prstGeom>
          <a:solidFill>
            <a:srgbClr val="5E8FC0">
              <a:alpha val="9803"/>
            </a:srgbClr>
          </a:solidFill>
          <a:ln>
            <a:noFill/>
          </a:ln>
          <a:effectLst>
            <a:outerShdw blurRad="812800" dist="698500" dir="8100000" sx="96000" sy="96000" algn="tr" rotWithShape="0">
              <a:srgbClr val="000000">
                <a:alpha val="4705"/>
              </a:srgbClr>
            </a:outerShdw>
          </a:effectLst>
        </p:spPr>
      </p:sp>
      <p:pic>
        <p:nvPicPr>
          <p:cNvPr id="27" name="Google Shape;27;p6" descr="A blue and black striped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79382" y="6373651"/>
            <a:ext cx="355600" cy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>
            <a:spLocks noGrp="1"/>
          </p:cNvSpPr>
          <p:nvPr>
            <p:ph type="pic" idx="3"/>
          </p:nvPr>
        </p:nvSpPr>
        <p:spPr>
          <a:xfrm>
            <a:off x="7105805" y="514752"/>
            <a:ext cx="2204450" cy="1444907"/>
          </a:xfrm>
          <a:prstGeom prst="round1Rect">
            <a:avLst>
              <a:gd name="adj" fmla="val 44154"/>
            </a:avLst>
          </a:prstGeom>
          <a:solidFill>
            <a:srgbClr val="5E8FC0">
              <a:alpha val="9803"/>
            </a:srgbClr>
          </a:solidFill>
          <a:ln>
            <a:noFill/>
          </a:ln>
          <a:effectLst>
            <a:outerShdw blurRad="812800" dist="698500" dir="8100000" sx="96000" sy="96000" algn="tr" rotWithShape="0">
              <a:srgbClr val="000000">
                <a:alpha val="4705"/>
              </a:srgbClr>
            </a:outerShdw>
          </a:effectLst>
        </p:spPr>
      </p:sp>
      <p:sp>
        <p:nvSpPr>
          <p:cNvPr id="29" name="Google Shape;29;p6"/>
          <p:cNvSpPr>
            <a:spLocks noGrp="1"/>
          </p:cNvSpPr>
          <p:nvPr>
            <p:ph type="pic" idx="4"/>
          </p:nvPr>
        </p:nvSpPr>
        <p:spPr>
          <a:xfrm>
            <a:off x="9474932" y="514751"/>
            <a:ext cx="2204450" cy="1444907"/>
          </a:xfrm>
          <a:prstGeom prst="round1Rect">
            <a:avLst>
              <a:gd name="adj" fmla="val 44154"/>
            </a:avLst>
          </a:prstGeom>
          <a:solidFill>
            <a:srgbClr val="5E8FC0">
              <a:alpha val="9803"/>
            </a:srgbClr>
          </a:solidFill>
          <a:ln>
            <a:noFill/>
          </a:ln>
          <a:effectLst>
            <a:outerShdw blurRad="812800" dist="698500" dir="8100000" sx="96000" sy="96000" algn="tr" rotWithShape="0">
              <a:srgbClr val="000000">
                <a:alpha val="4705"/>
              </a:srgbClr>
            </a:outerShdw>
          </a:effectLst>
        </p:spPr>
      </p:sp>
      <p:sp>
        <p:nvSpPr>
          <p:cNvPr id="30" name="Google Shape;30;p6"/>
          <p:cNvSpPr>
            <a:spLocks noGrp="1"/>
          </p:cNvSpPr>
          <p:nvPr>
            <p:ph type="pic" idx="5"/>
          </p:nvPr>
        </p:nvSpPr>
        <p:spPr>
          <a:xfrm>
            <a:off x="4736678" y="2104928"/>
            <a:ext cx="2204450" cy="1444907"/>
          </a:xfrm>
          <a:prstGeom prst="round1Rect">
            <a:avLst>
              <a:gd name="adj" fmla="val 44154"/>
            </a:avLst>
          </a:prstGeom>
          <a:solidFill>
            <a:srgbClr val="5E8FC0">
              <a:alpha val="9803"/>
            </a:srgbClr>
          </a:solidFill>
          <a:ln>
            <a:noFill/>
          </a:ln>
          <a:effectLst>
            <a:outerShdw blurRad="812800" dist="698500" dir="8100000" sx="96000" sy="96000" algn="tr" rotWithShape="0">
              <a:srgbClr val="000000">
                <a:alpha val="4705"/>
              </a:srgbClr>
            </a:outerShdw>
          </a:effectLst>
        </p:spPr>
      </p:sp>
      <p:sp>
        <p:nvSpPr>
          <p:cNvPr id="31" name="Google Shape;31;p6"/>
          <p:cNvSpPr>
            <a:spLocks noGrp="1"/>
          </p:cNvSpPr>
          <p:nvPr>
            <p:ph type="pic" idx="6"/>
          </p:nvPr>
        </p:nvSpPr>
        <p:spPr>
          <a:xfrm>
            <a:off x="7105805" y="2104927"/>
            <a:ext cx="2204450" cy="1444907"/>
          </a:xfrm>
          <a:prstGeom prst="round1Rect">
            <a:avLst>
              <a:gd name="adj" fmla="val 44154"/>
            </a:avLst>
          </a:prstGeom>
          <a:solidFill>
            <a:srgbClr val="5E8FC0">
              <a:alpha val="9803"/>
            </a:srgbClr>
          </a:solidFill>
          <a:ln>
            <a:noFill/>
          </a:ln>
          <a:effectLst>
            <a:outerShdw blurRad="812800" dist="698500" dir="8100000" sx="96000" sy="96000" algn="tr" rotWithShape="0">
              <a:srgbClr val="000000">
                <a:alpha val="4705"/>
              </a:srgbClr>
            </a:outerShdw>
          </a:effectLst>
        </p:spPr>
      </p:sp>
      <p:sp>
        <p:nvSpPr>
          <p:cNvPr id="32" name="Google Shape;32;p6"/>
          <p:cNvSpPr>
            <a:spLocks noGrp="1"/>
          </p:cNvSpPr>
          <p:nvPr>
            <p:ph type="pic" idx="7"/>
          </p:nvPr>
        </p:nvSpPr>
        <p:spPr>
          <a:xfrm>
            <a:off x="9474932" y="2104926"/>
            <a:ext cx="2204450" cy="1444907"/>
          </a:xfrm>
          <a:prstGeom prst="round1Rect">
            <a:avLst>
              <a:gd name="adj" fmla="val 44154"/>
            </a:avLst>
          </a:prstGeom>
          <a:solidFill>
            <a:srgbClr val="5E8FC0">
              <a:alpha val="9803"/>
            </a:srgbClr>
          </a:solidFill>
          <a:ln>
            <a:noFill/>
          </a:ln>
          <a:effectLst>
            <a:outerShdw blurRad="812800" dist="698500" dir="8100000" sx="96000" sy="96000" algn="tr" rotWithShape="0">
              <a:srgbClr val="000000">
                <a:alpha val="4705"/>
              </a:srgbClr>
            </a:outerShdw>
          </a:effectLst>
        </p:spPr>
      </p:sp>
      <p:sp>
        <p:nvSpPr>
          <p:cNvPr id="33" name="Google Shape;33;p6"/>
          <p:cNvSpPr>
            <a:spLocks noGrp="1"/>
          </p:cNvSpPr>
          <p:nvPr>
            <p:ph type="pic" idx="8"/>
          </p:nvPr>
        </p:nvSpPr>
        <p:spPr>
          <a:xfrm>
            <a:off x="4736678" y="3695103"/>
            <a:ext cx="2204450" cy="1444907"/>
          </a:xfrm>
          <a:prstGeom prst="round1Rect">
            <a:avLst>
              <a:gd name="adj" fmla="val 44154"/>
            </a:avLst>
          </a:prstGeom>
          <a:solidFill>
            <a:srgbClr val="5E8FC0">
              <a:alpha val="9803"/>
            </a:srgbClr>
          </a:solidFill>
          <a:ln>
            <a:noFill/>
          </a:ln>
          <a:effectLst>
            <a:outerShdw blurRad="812800" dist="698500" dir="8100000" sx="96000" sy="96000" algn="tr" rotWithShape="0">
              <a:srgbClr val="000000">
                <a:alpha val="4705"/>
              </a:srgbClr>
            </a:outerShdw>
          </a:effectLst>
        </p:spPr>
      </p:sp>
      <p:sp>
        <p:nvSpPr>
          <p:cNvPr id="34" name="Google Shape;34;p6"/>
          <p:cNvSpPr>
            <a:spLocks noGrp="1"/>
          </p:cNvSpPr>
          <p:nvPr>
            <p:ph type="pic" idx="9"/>
          </p:nvPr>
        </p:nvSpPr>
        <p:spPr>
          <a:xfrm>
            <a:off x="7105805" y="3695102"/>
            <a:ext cx="2204450" cy="1444907"/>
          </a:xfrm>
          <a:prstGeom prst="round1Rect">
            <a:avLst>
              <a:gd name="adj" fmla="val 44154"/>
            </a:avLst>
          </a:prstGeom>
          <a:solidFill>
            <a:srgbClr val="5E8FC0">
              <a:alpha val="9803"/>
            </a:srgbClr>
          </a:solidFill>
          <a:ln>
            <a:noFill/>
          </a:ln>
          <a:effectLst>
            <a:outerShdw blurRad="812800" dist="698500" dir="8100000" sx="96000" sy="96000" algn="tr" rotWithShape="0">
              <a:srgbClr val="000000">
                <a:alpha val="4705"/>
              </a:srgbClr>
            </a:outerShdw>
          </a:effectLst>
        </p:spPr>
      </p:sp>
      <p:sp>
        <p:nvSpPr>
          <p:cNvPr id="35" name="Google Shape;35;p6"/>
          <p:cNvSpPr>
            <a:spLocks noGrp="1"/>
          </p:cNvSpPr>
          <p:nvPr>
            <p:ph type="pic" idx="13"/>
          </p:nvPr>
        </p:nvSpPr>
        <p:spPr>
          <a:xfrm>
            <a:off x="9474932" y="3695101"/>
            <a:ext cx="2204450" cy="1444907"/>
          </a:xfrm>
          <a:prstGeom prst="round1Rect">
            <a:avLst>
              <a:gd name="adj" fmla="val 44154"/>
            </a:avLst>
          </a:prstGeom>
          <a:solidFill>
            <a:srgbClr val="5E8FC0">
              <a:alpha val="9803"/>
            </a:srgbClr>
          </a:solidFill>
          <a:ln>
            <a:noFill/>
          </a:ln>
          <a:effectLst>
            <a:outerShdw blurRad="812800" dist="698500" dir="8100000" sx="96000" sy="96000" algn="tr" rotWithShape="0">
              <a:srgbClr val="000000">
                <a:alpha val="4705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72074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29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751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6744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574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871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035A830-8461-1528-D603-872E73D06F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3357563" cy="3429000"/>
          </a:xfrm>
          <a:prstGeom prst="round1Rect">
            <a:avLst>
              <a:gd name="adj" fmla="val 38399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717661B-CF0C-2D2F-4F87-31A7CB87E1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3429000"/>
            <a:ext cx="3357563" cy="342900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A960D-8CE5-4612-5DEF-4253C85C98E6}"/>
              </a:ext>
            </a:extLst>
          </p:cNvPr>
          <p:cNvSpPr txBox="1"/>
          <p:nvPr userDrawn="1"/>
        </p:nvSpPr>
        <p:spPr>
          <a:xfrm rot="10800000" flipV="1">
            <a:off x="10909976" y="159048"/>
            <a:ext cx="104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2400" i="0" kern="1200" smtClean="0">
                <a:solidFill>
                  <a:schemeClr val="bg1">
                    <a:lumMod val="85000"/>
                  </a:schemeClr>
                </a:solidFill>
                <a:latin typeface="Bahnschrift SemiLight" panose="020B0502040204020203" pitchFamily="34" charset="0"/>
                <a:ea typeface="+mn-ea"/>
                <a:cs typeface="+mn-cs"/>
              </a:rPr>
              <a:pPr algn="r"/>
              <a:t>‹#›</a:t>
            </a:fld>
            <a:endParaRPr lang="id-ID" sz="2400" i="0" kern="1200">
              <a:solidFill>
                <a:schemeClr val="bg1">
                  <a:lumMod val="85000"/>
                </a:schemeClr>
              </a:solidFill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4" name="Picture 3" descr="A blue and black striped circle&#10;&#10;Description automatically generated">
            <a:extLst>
              <a:ext uri="{FF2B5EF4-FFF2-40B4-BE49-F238E27FC236}">
                <a16:creationId xmlns:a16="http://schemas.microsoft.com/office/drawing/2014/main" id="{21F9F9B3-0903-293B-31DA-2CEF7BD9C0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382" y="6373651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01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bg>
      <p:bgPr>
        <a:gradFill>
          <a:gsLst>
            <a:gs pos="100000">
              <a:schemeClr val="accent4"/>
            </a:gs>
            <a:gs pos="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C331DA-888A-90DB-0967-5CB98D3052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E55DDE-4756-6624-00DC-1D8921E81C2B}"/>
              </a:ext>
            </a:extLst>
          </p:cNvPr>
          <p:cNvSpPr txBox="1"/>
          <p:nvPr userDrawn="1"/>
        </p:nvSpPr>
        <p:spPr>
          <a:xfrm rot="10800000" flipV="1">
            <a:off x="10909976" y="159048"/>
            <a:ext cx="104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2400" i="0" kern="1200" smtClean="0">
                <a:solidFill>
                  <a:schemeClr val="bg1">
                    <a:lumMod val="85000"/>
                  </a:schemeClr>
                </a:solidFill>
                <a:latin typeface="Bahnschrift SemiLight" panose="020B0502040204020203" pitchFamily="34" charset="0"/>
                <a:ea typeface="+mn-ea"/>
                <a:cs typeface="+mn-cs"/>
              </a:rPr>
              <a:pPr algn="r"/>
              <a:t>‹#›</a:t>
            </a:fld>
            <a:endParaRPr lang="id-ID" sz="2400" i="0" kern="1200">
              <a:solidFill>
                <a:schemeClr val="bg1">
                  <a:lumMod val="85000"/>
                </a:schemeClr>
              </a:solidFill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 descr="A blue and black striped circle&#10;&#10;Description automatically generated">
            <a:extLst>
              <a:ext uri="{FF2B5EF4-FFF2-40B4-BE49-F238E27FC236}">
                <a16:creationId xmlns:a16="http://schemas.microsoft.com/office/drawing/2014/main" id="{B8931227-99C1-3D19-8291-60BAE0149D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382" y="6373651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33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C331DA-888A-90DB-0967-5CB98D3052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E55DDE-4756-6624-00DC-1D8921E81C2B}"/>
              </a:ext>
            </a:extLst>
          </p:cNvPr>
          <p:cNvSpPr txBox="1"/>
          <p:nvPr userDrawn="1"/>
        </p:nvSpPr>
        <p:spPr>
          <a:xfrm rot="10800000" flipV="1">
            <a:off x="10909976" y="159048"/>
            <a:ext cx="104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2400" i="0" kern="1200" smtClean="0">
                <a:solidFill>
                  <a:schemeClr val="bg1">
                    <a:lumMod val="85000"/>
                  </a:schemeClr>
                </a:solidFill>
                <a:latin typeface="Bahnschrift SemiLight" panose="020B0502040204020203" pitchFamily="34" charset="0"/>
                <a:ea typeface="+mn-ea"/>
                <a:cs typeface="+mn-cs"/>
              </a:rPr>
              <a:pPr algn="r"/>
              <a:t>‹#›</a:t>
            </a:fld>
            <a:endParaRPr lang="id-ID" sz="2400" i="0" kern="1200">
              <a:solidFill>
                <a:schemeClr val="bg1">
                  <a:lumMod val="85000"/>
                </a:schemeClr>
              </a:solidFill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 descr="A blue and black striped circle&#10;&#10;Description automatically generated">
            <a:extLst>
              <a:ext uri="{FF2B5EF4-FFF2-40B4-BE49-F238E27FC236}">
                <a16:creationId xmlns:a16="http://schemas.microsoft.com/office/drawing/2014/main" id="{B8931227-99C1-3D19-8291-60BAE0149D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382" y="6373651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58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bg>
      <p:bgPr>
        <a:gradFill>
          <a:gsLst>
            <a:gs pos="100000">
              <a:schemeClr val="accent4"/>
            </a:gs>
            <a:gs pos="0">
              <a:schemeClr val="accent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ABC6B46-9FF7-1CE3-7E77-FFB389B338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4250" y="1222931"/>
            <a:ext cx="10223500" cy="2895600"/>
          </a:xfrm>
          <a:custGeom>
            <a:avLst/>
            <a:gdLst>
              <a:gd name="connsiteX0" fmla="*/ 0 w 10223500"/>
              <a:gd name="connsiteY0" fmla="*/ 0 h 2895600"/>
              <a:gd name="connsiteX1" fmla="*/ 10223500 w 10223500"/>
              <a:gd name="connsiteY1" fmla="*/ 0 h 2895600"/>
              <a:gd name="connsiteX2" fmla="*/ 10223500 w 10223500"/>
              <a:gd name="connsiteY2" fmla="*/ 2895600 h 2895600"/>
              <a:gd name="connsiteX3" fmla="*/ 0 w 10223500"/>
              <a:gd name="connsiteY3" fmla="*/ 28956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3500" h="2895600">
                <a:moveTo>
                  <a:pt x="0" y="0"/>
                </a:moveTo>
                <a:lnTo>
                  <a:pt x="10223500" y="0"/>
                </a:lnTo>
                <a:lnTo>
                  <a:pt x="10223500" y="2895600"/>
                </a:lnTo>
                <a:lnTo>
                  <a:pt x="0" y="28956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000"/>
            </a:schemeClr>
          </a:solidFill>
          <a:effectLst>
            <a:outerShdw blurRad="812800" dist="698500" dir="8100000" sx="96000" sy="96000" algn="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E55DDE-4756-6624-00DC-1D8921E81C2B}"/>
              </a:ext>
            </a:extLst>
          </p:cNvPr>
          <p:cNvSpPr txBox="1"/>
          <p:nvPr userDrawn="1"/>
        </p:nvSpPr>
        <p:spPr>
          <a:xfrm rot="10800000" flipV="1">
            <a:off x="10909976" y="159048"/>
            <a:ext cx="104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2400" i="0" kern="1200" smtClean="0">
                <a:solidFill>
                  <a:schemeClr val="bg1">
                    <a:lumMod val="85000"/>
                  </a:schemeClr>
                </a:solidFill>
                <a:latin typeface="Bahnschrift SemiLight" panose="020B0502040204020203" pitchFamily="34" charset="0"/>
                <a:ea typeface="+mn-ea"/>
                <a:cs typeface="+mn-cs"/>
              </a:rPr>
              <a:pPr algn="r"/>
              <a:t>‹#›</a:t>
            </a:fld>
            <a:endParaRPr lang="id-ID" sz="2400" i="0" kern="1200">
              <a:solidFill>
                <a:schemeClr val="bg1">
                  <a:lumMod val="85000"/>
                </a:schemeClr>
              </a:solidFill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  <p:pic>
        <p:nvPicPr>
          <p:cNvPr id="5" name="Picture 4" descr="A blue and black striped circle&#10;&#10;Description automatically generated">
            <a:extLst>
              <a:ext uri="{FF2B5EF4-FFF2-40B4-BE49-F238E27FC236}">
                <a16:creationId xmlns:a16="http://schemas.microsoft.com/office/drawing/2014/main" id="{589A7D91-6B0F-6B10-A7FB-078C7125D7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382" y="6373651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74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BF93F69-F0C0-0DF1-4F63-B17C954E7586}"/>
              </a:ext>
            </a:extLst>
          </p:cNvPr>
          <p:cNvSpPr txBox="1"/>
          <p:nvPr userDrawn="1"/>
        </p:nvSpPr>
        <p:spPr>
          <a:xfrm rot="10800000" flipV="1">
            <a:off x="10909976" y="159048"/>
            <a:ext cx="104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60E2A6B-A809-4840-BF14-8648BC0BDF87}" type="slidenum">
              <a:rPr lang="id-ID" sz="2400" i="0" kern="1200" smtClean="0">
                <a:solidFill>
                  <a:schemeClr val="bg1">
                    <a:lumMod val="85000"/>
                  </a:schemeClr>
                </a:solidFill>
                <a:latin typeface="Bahnschrift SemiLight" panose="020B0502040204020203" pitchFamily="34" charset="0"/>
                <a:ea typeface="+mn-ea"/>
                <a:cs typeface="+mn-cs"/>
              </a:rPr>
              <a:pPr algn="r"/>
              <a:t>‹#›</a:t>
            </a:fld>
            <a:endParaRPr lang="id-ID" sz="2400" i="0" kern="1200">
              <a:solidFill>
                <a:schemeClr val="bg1">
                  <a:lumMod val="85000"/>
                </a:schemeClr>
              </a:solidFill>
              <a:latin typeface="Bahnschrift SemiLight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16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>
          <p15:clr>
            <a:srgbClr val="F26B43"/>
          </p15:clr>
        </p15:guide>
        <p15:guide id="2" pos="393">
          <p15:clr>
            <a:srgbClr val="F26B43"/>
          </p15:clr>
        </p15:guide>
        <p15:guide id="3" pos="7287">
          <p15:clr>
            <a:srgbClr val="F26B43"/>
          </p15:clr>
        </p15:guide>
        <p15:guide id="4" orient="horz" pos="3929">
          <p15:clr>
            <a:srgbClr val="F26B43"/>
          </p15:clr>
        </p15:guide>
        <p15:guide id="5" orient="horz" pos="3838">
          <p15:clr>
            <a:srgbClr val="F26B43"/>
          </p15:clr>
        </p15:guide>
        <p15:guide id="6" orient="horz" pos="4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>
          <a:extLst>
            <a:ext uri="{FF2B5EF4-FFF2-40B4-BE49-F238E27FC236}">
              <a16:creationId xmlns:a16="http://schemas.microsoft.com/office/drawing/2014/main" id="{040EEAEA-5CA4-C0DB-6FE0-4B148B27B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>
            <a:extLst>
              <a:ext uri="{FF2B5EF4-FFF2-40B4-BE49-F238E27FC236}">
                <a16:creationId xmlns:a16="http://schemas.microsoft.com/office/drawing/2014/main" id="{22E2B606-B026-F948-169D-AA487C42F66B}"/>
              </a:ext>
            </a:extLst>
          </p:cNvPr>
          <p:cNvSpPr/>
          <p:nvPr/>
        </p:nvSpPr>
        <p:spPr>
          <a:xfrm>
            <a:off x="530687" y="455453"/>
            <a:ext cx="10908837" cy="63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4000" b="1" i="0" u="none" strike="noStrike" kern="0" cap="none" spc="0" normalizeH="0" baseline="0" noProof="0" dirty="0">
                <a:ln>
                  <a:noFill/>
                </a:ln>
                <a:solidFill>
                  <a:srgbClr val="999EC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Page Parts – Home Page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3" name="Google Shape;323;p31">
            <a:extLst>
              <a:ext uri="{FF2B5EF4-FFF2-40B4-BE49-F238E27FC236}">
                <a16:creationId xmlns:a16="http://schemas.microsoft.com/office/drawing/2014/main" id="{2F5BC2E6-8A46-2279-6398-2E08CEB73254}"/>
              </a:ext>
            </a:extLst>
          </p:cNvPr>
          <p:cNvSpPr/>
          <p:nvPr/>
        </p:nvSpPr>
        <p:spPr>
          <a:xfrm>
            <a:off x="415063" y="3238500"/>
            <a:ext cx="11210880" cy="3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Microsoft 365 apps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Company name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Company selector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Chat with Copilot 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Tell me (aka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Main Search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Alt-Q)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Notifications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Settings (Alt-T)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Help (Ctrl-F1)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My Account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Bookmarks bar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Action bar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Toggle Wide mode (Ctrl-F12)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Role explorer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rgbClr val="8CC7E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686FEC-E880-F25C-F1A4-2374124929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75"/>
          <a:stretch/>
        </p:blipFill>
        <p:spPr>
          <a:xfrm>
            <a:off x="752476" y="1029353"/>
            <a:ext cx="9610724" cy="17423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D58C9D-D547-3693-6210-2CE73698A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4757738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738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>
          <a:extLst>
            <a:ext uri="{FF2B5EF4-FFF2-40B4-BE49-F238E27FC236}">
              <a16:creationId xmlns:a16="http://schemas.microsoft.com/office/drawing/2014/main" id="{707CBD9B-043B-412D-0A52-18BF0E8E6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>
            <a:extLst>
              <a:ext uri="{FF2B5EF4-FFF2-40B4-BE49-F238E27FC236}">
                <a16:creationId xmlns:a16="http://schemas.microsoft.com/office/drawing/2014/main" id="{187A63D6-CDCE-3EE0-C400-31D36BF49559}"/>
              </a:ext>
            </a:extLst>
          </p:cNvPr>
          <p:cNvSpPr/>
          <p:nvPr/>
        </p:nvSpPr>
        <p:spPr>
          <a:xfrm>
            <a:off x="530687" y="269108"/>
            <a:ext cx="10908837" cy="63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4000" b="1" i="0" u="none" strike="noStrike" kern="0" cap="none" spc="0" normalizeH="0" baseline="0" noProof="0" dirty="0">
                <a:ln>
                  <a:noFill/>
                </a:ln>
                <a:solidFill>
                  <a:srgbClr val="999EC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Page Parts – List Page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3" name="Google Shape;323;p31">
            <a:extLst>
              <a:ext uri="{FF2B5EF4-FFF2-40B4-BE49-F238E27FC236}">
                <a16:creationId xmlns:a16="http://schemas.microsoft.com/office/drawing/2014/main" id="{CD16EEC1-D84D-14F3-9DA4-99932C3E068F}"/>
              </a:ext>
            </a:extLst>
          </p:cNvPr>
          <p:cNvSpPr/>
          <p:nvPr/>
        </p:nvSpPr>
        <p:spPr>
          <a:xfrm>
            <a:off x="929761" y="3533775"/>
            <a:ext cx="10109713" cy="29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Go back (Esc)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Ask Copilot to analyse this data 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Search in this list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Toggle analysis view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Action bar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Bookmark this page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Open page in fresh browser window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Share (open/edit in excel, share to teams, link)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Show advanced filter pane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List layout options (Lines, Tiles, Tall Tiles)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Toggle Fact Box pane (17)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Column headers (sort, filter)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Click to open the record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Line assist edit (line context actions)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Click to drill down to a different record type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Read only info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Fact Box Pane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8CC7E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E206C-94C1-88AC-5EA8-275C07F921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9761" y="897909"/>
            <a:ext cx="10109713" cy="263586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4B9813D-01CA-B11C-AA93-63B85AE32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3986213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187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>
          <a:extLst>
            <a:ext uri="{FF2B5EF4-FFF2-40B4-BE49-F238E27FC236}">
              <a16:creationId xmlns:a16="http://schemas.microsoft.com/office/drawing/2014/main" id="{C2597BD8-2A28-84FD-805F-64C6FD586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>
            <a:extLst>
              <a:ext uri="{FF2B5EF4-FFF2-40B4-BE49-F238E27FC236}">
                <a16:creationId xmlns:a16="http://schemas.microsoft.com/office/drawing/2014/main" id="{73FF608A-A484-7751-0F71-FC59710A08C0}"/>
              </a:ext>
            </a:extLst>
          </p:cNvPr>
          <p:cNvSpPr/>
          <p:nvPr/>
        </p:nvSpPr>
        <p:spPr>
          <a:xfrm>
            <a:off x="530687" y="331628"/>
            <a:ext cx="10908837" cy="63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4000" b="1" i="0" u="none" strike="noStrike" kern="0" cap="none" spc="0" normalizeH="0" baseline="0" noProof="0" dirty="0">
                <a:ln>
                  <a:noFill/>
                </a:ln>
                <a:solidFill>
                  <a:srgbClr val="999EC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Page Parts – Record Card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3" name="Google Shape;323;p31">
            <a:extLst>
              <a:ext uri="{FF2B5EF4-FFF2-40B4-BE49-F238E27FC236}">
                <a16:creationId xmlns:a16="http://schemas.microsoft.com/office/drawing/2014/main" id="{59094EC0-E822-8F03-AE8F-7109149E6BD3}"/>
              </a:ext>
            </a:extLst>
          </p:cNvPr>
          <p:cNvSpPr/>
          <p:nvPr/>
        </p:nvSpPr>
        <p:spPr>
          <a:xfrm>
            <a:off x="8629650" y="964748"/>
            <a:ext cx="3352800" cy="549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Doc. No. / Info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Main actions menu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Section name (click to collapse)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Toggle edit mode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Share record (Teams / Link)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 a new record of this type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Delete this record 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Saved indicator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Pin main action menu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Show more / less in this section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Lines action menu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Ask copilot to add lines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Share lines data (Excel) 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Maximise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lines section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15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Next record 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endParaRPr kumimoji="0" lang="en-GB" sz="1500" b="0" i="0" u="none" strike="noStrike" kern="0" cap="none" spc="0" normalizeH="0" baseline="0" noProof="0" dirty="0">
              <a:ln>
                <a:noFill/>
              </a:ln>
              <a:solidFill>
                <a:srgbClr val="336687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A3D20EB-7B42-A96D-0375-0BB9B776A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671" y="4834368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463D80-0A7F-697F-1003-280590065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82" y="1144363"/>
            <a:ext cx="8133867" cy="4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64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>
          <a:extLst>
            <a:ext uri="{FF2B5EF4-FFF2-40B4-BE49-F238E27FC236}">
              <a16:creationId xmlns:a16="http://schemas.microsoft.com/office/drawing/2014/main" id="{7EC21AAF-DAC8-4696-B501-91EF28530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>
            <a:extLst>
              <a:ext uri="{FF2B5EF4-FFF2-40B4-BE49-F238E27FC236}">
                <a16:creationId xmlns:a16="http://schemas.microsoft.com/office/drawing/2014/main" id="{48BE8E11-D845-097D-231E-A4280C75E494}"/>
              </a:ext>
            </a:extLst>
          </p:cNvPr>
          <p:cNvSpPr/>
          <p:nvPr/>
        </p:nvSpPr>
        <p:spPr>
          <a:xfrm>
            <a:off x="530687" y="331628"/>
            <a:ext cx="10908837" cy="63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4000" b="1" i="0" u="none" strike="noStrike" kern="0" cap="none" spc="0" normalizeH="0" baseline="0" noProof="0" dirty="0">
                <a:ln>
                  <a:noFill/>
                </a:ln>
                <a:solidFill>
                  <a:srgbClr val="999EC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Page Parts – Tell me (aka Main Search)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3" name="Google Shape;323;p31">
            <a:extLst>
              <a:ext uri="{FF2B5EF4-FFF2-40B4-BE49-F238E27FC236}">
                <a16:creationId xmlns:a16="http://schemas.microsoft.com/office/drawing/2014/main" id="{82ED487A-3461-2F1B-FAF4-3DCDE4D76663}"/>
              </a:ext>
            </a:extLst>
          </p:cNvPr>
          <p:cNvSpPr/>
          <p:nvPr/>
        </p:nvSpPr>
        <p:spPr>
          <a:xfrm>
            <a:off x="7115174" y="1304925"/>
            <a:ext cx="4867275" cy="5154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Search term – intelligent searching 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Actions - on current page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List pages – main search results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Reports and ledgers 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Page type (List, Task, Admin etc)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Toggle Role Centre bookmark 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Show more / show less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Open 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Full Text Search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with this search term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ECF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33668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Open page / report explorer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B9E96-24E9-17AC-36D7-6638EBAED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52" y="1056901"/>
            <a:ext cx="5445848" cy="531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21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Venture">
      <a:dk1>
        <a:srgbClr val="12202E"/>
      </a:dk1>
      <a:lt1>
        <a:srgbClr val="FFFFFF"/>
      </a:lt1>
      <a:dk2>
        <a:srgbClr val="336687"/>
      </a:dk2>
      <a:lt2>
        <a:srgbClr val="8CC7E3"/>
      </a:lt2>
      <a:accent1>
        <a:srgbClr val="8CC7E3"/>
      </a:accent1>
      <a:accent2>
        <a:srgbClr val="7882C7"/>
      </a:accent2>
      <a:accent3>
        <a:srgbClr val="999ECF"/>
      </a:accent3>
      <a:accent4>
        <a:srgbClr val="12202E"/>
      </a:accent4>
      <a:accent5>
        <a:srgbClr val="336687"/>
      </a:accent5>
      <a:accent6>
        <a:srgbClr val="8CC7E3"/>
      </a:accent6>
      <a:hlink>
        <a:srgbClr val="4996BF"/>
      </a:hlink>
      <a:folHlink>
        <a:srgbClr val="999EC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</Words>
  <Application>Microsoft Office PowerPoint</Application>
  <PresentationFormat>Widescreen</PresentationFormat>
  <Paragraphs>58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Arial</vt:lpstr>
      <vt:lpstr>Bahnschrift SemiLight</vt:lpstr>
      <vt:lpstr>1_Office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Wingate</dc:creator>
  <cp:lastModifiedBy>Andrew Wingate</cp:lastModifiedBy>
  <cp:revision>1</cp:revision>
  <dcterms:created xsi:type="dcterms:W3CDTF">2024-10-16T09:12:00Z</dcterms:created>
  <dcterms:modified xsi:type="dcterms:W3CDTF">2024-10-16T09:12:39Z</dcterms:modified>
</cp:coreProperties>
</file>